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F9BB-3387-48A2-AE12-03759CE4CFB2}" type="datetimeFigureOut">
              <a:rPr lang="en-US" smtClean="0"/>
              <a:pPr/>
              <a:t>3/27/2020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D099-55DA-4E98-AC62-87C8C5DAE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F9BB-3387-48A2-AE12-03759CE4CFB2}" type="datetimeFigureOut">
              <a:rPr lang="en-US" smtClean="0"/>
              <a:pPr/>
              <a:t>3/27/2020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D099-55DA-4E98-AC62-87C8C5DAE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F9BB-3387-48A2-AE12-03759CE4CFB2}" type="datetimeFigureOut">
              <a:rPr lang="en-US" smtClean="0"/>
              <a:pPr/>
              <a:t>3/27/2020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D099-55DA-4E98-AC62-87C8C5DAE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F9BB-3387-48A2-AE12-03759CE4CFB2}" type="datetimeFigureOut">
              <a:rPr lang="en-US" smtClean="0"/>
              <a:pPr/>
              <a:t>3/27/2020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D099-55DA-4E98-AC62-87C8C5DAE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F9BB-3387-48A2-AE12-03759CE4CFB2}" type="datetimeFigureOut">
              <a:rPr lang="en-US" smtClean="0"/>
              <a:pPr/>
              <a:t>3/27/2020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D099-55DA-4E98-AC62-87C8C5DAE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F9BB-3387-48A2-AE12-03759CE4CFB2}" type="datetimeFigureOut">
              <a:rPr lang="en-US" smtClean="0"/>
              <a:pPr/>
              <a:t>3/27/2020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D099-55DA-4E98-AC62-87C8C5DAE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F9BB-3387-48A2-AE12-03759CE4CFB2}" type="datetimeFigureOut">
              <a:rPr lang="en-US" smtClean="0"/>
              <a:pPr/>
              <a:t>3/27/2020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D099-55DA-4E98-AC62-87C8C5DAE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F9BB-3387-48A2-AE12-03759CE4CFB2}" type="datetimeFigureOut">
              <a:rPr lang="en-US" smtClean="0"/>
              <a:pPr/>
              <a:t>3/27/2020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D099-55DA-4E98-AC62-87C8C5DAE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F9BB-3387-48A2-AE12-03759CE4CFB2}" type="datetimeFigureOut">
              <a:rPr lang="en-US" smtClean="0"/>
              <a:pPr/>
              <a:t>3/27/2020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D099-55DA-4E98-AC62-87C8C5DAE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F9BB-3387-48A2-AE12-03759CE4CFB2}" type="datetimeFigureOut">
              <a:rPr lang="en-US" smtClean="0"/>
              <a:pPr/>
              <a:t>3/27/2020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D099-55DA-4E98-AC62-87C8C5DAE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CF9BB-3387-48A2-AE12-03759CE4CFB2}" type="datetimeFigureOut">
              <a:rPr lang="en-US" smtClean="0"/>
              <a:pPr/>
              <a:t>3/27/2020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D099-55DA-4E98-AC62-87C8C5DAE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CF9BB-3387-48A2-AE12-03759CE4CFB2}" type="datetimeFigureOut">
              <a:rPr lang="en-US" smtClean="0"/>
              <a:pPr/>
              <a:t>3/27/2020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CD099-55DA-4E98-AC62-87C8C5DAE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Hp\Downloads\WhatsApp%20Video%202020-03-26%20at%2021.54.44.mp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lock-ice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1000108"/>
            <a:ext cx="8858312" cy="54292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5720" y="1928802"/>
            <a:ext cx="8143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i="1" dirty="0" smtClean="0">
                <a:solidFill>
                  <a:srgbClr val="FF0000"/>
                </a:solidFill>
              </a:rPr>
              <a:t>PRODUCT COUNTING SYSTEM         USING RFID</a:t>
            </a:r>
            <a:endParaRPr lang="en-IN" sz="48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14546" y="4500570"/>
            <a:ext cx="3890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6000" dirty="0" smtClean="0"/>
              <a:t>   </a:t>
            </a:r>
            <a:r>
              <a:rPr lang="en-IN" sz="6000" dirty="0" smtClean="0">
                <a:solidFill>
                  <a:srgbClr val="FFFF00"/>
                </a:solidFill>
              </a:rPr>
              <a:t>POLARICE</a:t>
            </a:r>
            <a:endParaRPr lang="en-IN" sz="6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642919"/>
            <a:ext cx="7143800" cy="1000132"/>
          </a:xfrm>
        </p:spPr>
        <p:txBody>
          <a:bodyPr>
            <a:normAutofit/>
          </a:bodyPr>
          <a:lstStyle/>
          <a:p>
            <a:r>
              <a:rPr lang="en-IN" sz="2800" b="1" dirty="0" smtClean="0">
                <a:solidFill>
                  <a:schemeClr val="accent6">
                    <a:lumMod val="50000"/>
                  </a:schemeClr>
                </a:solidFill>
              </a:rPr>
              <a:t>        </a:t>
            </a:r>
            <a:r>
              <a:rPr lang="en-IN" sz="2800" b="1" u="sng" dirty="0" smtClean="0">
                <a:solidFill>
                  <a:schemeClr val="accent6">
                    <a:lumMod val="50000"/>
                  </a:schemeClr>
                </a:solidFill>
              </a:rPr>
              <a:t>PROCESS FLOW</a:t>
            </a:r>
            <a:endParaRPr lang="en-IN" sz="2800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1571612"/>
            <a:ext cx="8643998" cy="4286280"/>
          </a:xfrm>
        </p:spPr>
        <p:txBody>
          <a:bodyPr/>
          <a:lstStyle/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  </a:t>
            </a:r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1500174"/>
            <a:ext cx="785818" cy="571504"/>
          </a:xfrm>
          <a:prstGeom prst="rect">
            <a:avLst/>
          </a:prstGeom>
        </p:spPr>
      </p:pic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4514" y="1465312"/>
            <a:ext cx="1214446" cy="857256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1285852" y="1785926"/>
            <a:ext cx="42862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 descr="download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1604" y="3786190"/>
            <a:ext cx="1714500" cy="1714500"/>
          </a:xfrm>
          <a:prstGeom prst="rect">
            <a:avLst/>
          </a:prstGeom>
        </p:spPr>
      </p:pic>
      <p:sp>
        <p:nvSpPr>
          <p:cNvPr id="8" name="Down Arrow 7"/>
          <p:cNvSpPr/>
          <p:nvPr/>
        </p:nvSpPr>
        <p:spPr>
          <a:xfrm>
            <a:off x="2428860" y="2786058"/>
            <a:ext cx="142876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Box 9"/>
          <p:cNvSpPr txBox="1"/>
          <p:nvPr/>
        </p:nvSpPr>
        <p:spPr>
          <a:xfrm flipH="1">
            <a:off x="142844" y="2071678"/>
            <a:ext cx="1071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900" b="1" dirty="0" smtClean="0"/>
              <a:t>UHF INNOVA TAG </a:t>
            </a:r>
          </a:p>
          <a:p>
            <a:r>
              <a:rPr lang="en-IN" sz="900" b="1" dirty="0" smtClean="0"/>
              <a:t>APPLIED INTO THE  TOP SIDE OF THE TRAY</a:t>
            </a:r>
            <a:endParaRPr lang="en-IN" sz="900" b="1" dirty="0"/>
          </a:p>
        </p:txBody>
      </p:sp>
      <p:pic>
        <p:nvPicPr>
          <p:cNvPr id="12" name="Picture 11" descr="ICE DROPING AREA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71934" y="2428868"/>
            <a:ext cx="2857520" cy="2357454"/>
          </a:xfrm>
          <a:prstGeom prst="rect">
            <a:avLst/>
          </a:prstGeom>
        </p:spPr>
      </p:pic>
      <p:pic>
        <p:nvPicPr>
          <p:cNvPr id="13" name="Picture 12" descr="download (2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15074" y="571480"/>
            <a:ext cx="1714500" cy="1714500"/>
          </a:xfrm>
          <a:prstGeom prst="rect">
            <a:avLst/>
          </a:prstGeom>
        </p:spPr>
      </p:pic>
      <p:pic>
        <p:nvPicPr>
          <p:cNvPr id="14" name="Picture 13" descr="STALLION SERVER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43768" y="3714752"/>
            <a:ext cx="1539240" cy="189738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 flipH="1">
            <a:off x="2071670" y="2214554"/>
            <a:ext cx="9582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900" b="1" dirty="0" smtClean="0"/>
              <a:t>RFID ATTACHED  TRAYS AFTER SOLIDIFICATION</a:t>
            </a:r>
            <a:endParaRPr lang="en-IN" sz="900" b="1" dirty="0"/>
          </a:p>
        </p:txBody>
      </p:sp>
      <p:sp>
        <p:nvSpPr>
          <p:cNvPr id="17" name="TextBox 16"/>
          <p:cNvSpPr txBox="1"/>
          <p:nvPr/>
        </p:nvSpPr>
        <p:spPr>
          <a:xfrm flipH="1">
            <a:off x="1785918" y="5643578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900" b="1" dirty="0" smtClean="0"/>
              <a:t>LIFTINFG THE TRAYS TO THE DROP POINT WITH THE HELP OF CRANE</a:t>
            </a:r>
            <a:endParaRPr lang="en-IN" sz="900" b="1" dirty="0"/>
          </a:p>
        </p:txBody>
      </p:sp>
      <p:sp>
        <p:nvSpPr>
          <p:cNvPr id="18" name="Right Arrow 17"/>
          <p:cNvSpPr/>
          <p:nvPr/>
        </p:nvSpPr>
        <p:spPr>
          <a:xfrm>
            <a:off x="3428992" y="4286256"/>
            <a:ext cx="357190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TextBox 18"/>
          <p:cNvSpPr txBox="1"/>
          <p:nvPr/>
        </p:nvSpPr>
        <p:spPr>
          <a:xfrm>
            <a:off x="4357687" y="4929198"/>
            <a:ext cx="20002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900" b="1" dirty="0" smtClean="0"/>
              <a:t>LIFT DROPES THE ICE TO THE DROP POINT WHICH  IS FIXED WITH </a:t>
            </a:r>
          </a:p>
          <a:p>
            <a:r>
              <a:rPr lang="en-IN" sz="900" b="1" dirty="0" smtClean="0"/>
              <a:t>F800 READER WITH 4 ANTENNAS</a:t>
            </a:r>
            <a:endParaRPr lang="en-IN" sz="900" b="1" dirty="0"/>
          </a:p>
        </p:txBody>
      </p:sp>
      <p:sp>
        <p:nvSpPr>
          <p:cNvPr id="25" name="Down Arrow 24"/>
          <p:cNvSpPr/>
          <p:nvPr/>
        </p:nvSpPr>
        <p:spPr>
          <a:xfrm>
            <a:off x="7500958" y="2786058"/>
            <a:ext cx="71438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TextBox 25"/>
          <p:cNvSpPr txBox="1"/>
          <p:nvPr/>
        </p:nvSpPr>
        <p:spPr>
          <a:xfrm>
            <a:off x="7286644" y="5715016"/>
            <a:ext cx="10406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900" b="1" dirty="0" smtClean="0"/>
              <a:t>STALLION SERVER</a:t>
            </a:r>
            <a:endParaRPr lang="en-IN" sz="9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7072330" y="228599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900" b="1" dirty="0" smtClean="0"/>
              <a:t>REDING DATA PUSH TO THE SERVER</a:t>
            </a:r>
            <a:endParaRPr lang="en-IN" sz="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u="sng" dirty="0" smtClean="0"/>
              <a:t/>
            </a:r>
            <a:br>
              <a:rPr lang="en-IN" b="1" u="sng" dirty="0" smtClean="0"/>
            </a:br>
            <a:r>
              <a:rPr lang="en-IN" b="1" u="sng" dirty="0" smtClean="0"/>
              <a:t/>
            </a:r>
            <a:br>
              <a:rPr lang="en-IN" b="1" u="sng" dirty="0" smtClean="0"/>
            </a:br>
            <a:r>
              <a:rPr lang="en-IN" b="1" u="sng" dirty="0" smtClean="0"/>
              <a:t/>
            </a:r>
            <a:br>
              <a:rPr lang="en-IN" b="1" u="sng" dirty="0" smtClean="0"/>
            </a:br>
            <a:r>
              <a:rPr lang="en-IN" b="1" u="sng" dirty="0" smtClean="0"/>
              <a:t>CHALLENGES</a:t>
            </a: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482981"/>
          </a:xfrm>
        </p:spPr>
        <p:txBody>
          <a:bodyPr/>
          <a:lstStyle/>
          <a:p>
            <a:pPr marL="514350" indent="-514350">
              <a:buFont typeface="Wingdings" pitchFamily="2" charset="2"/>
              <a:buChar char="Ø"/>
            </a:pPr>
            <a:r>
              <a:rPr lang="en-IN" dirty="0" smtClean="0"/>
              <a:t>The ice tray’s immersed with Salt water during the solidification process.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IN" dirty="0" smtClean="0"/>
              <a:t>Ice tray’s are made up of metal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IN" dirty="0" smtClean="0"/>
              <a:t>Readers are mounted into water falling area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71547"/>
            <a:ext cx="7772400" cy="642941"/>
          </a:xfrm>
        </p:spPr>
        <p:txBody>
          <a:bodyPr>
            <a:normAutofit fontScale="90000"/>
          </a:bodyPr>
          <a:lstStyle/>
          <a:p>
            <a:r>
              <a:rPr lang="en-IN" b="1" u="sng" dirty="0" smtClean="0"/>
              <a:t/>
            </a:r>
            <a:br>
              <a:rPr lang="en-IN" b="1" u="sng" dirty="0" smtClean="0"/>
            </a:br>
            <a:r>
              <a:rPr lang="en-IN" b="1" u="sng" dirty="0" smtClean="0"/>
              <a:t>ADVANTAGES</a:t>
            </a:r>
            <a:endParaRPr lang="en-IN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2357430"/>
            <a:ext cx="7786742" cy="3500462"/>
          </a:xfrm>
        </p:spPr>
        <p:txBody>
          <a:bodyPr/>
          <a:lstStyle/>
          <a:p>
            <a:pPr algn="l">
              <a:buFont typeface="Wingdings" pitchFamily="2" charset="2"/>
              <a:buChar char="Ø"/>
            </a:pPr>
            <a:r>
              <a:rPr lang="en-IN" dirty="0" smtClean="0">
                <a:solidFill>
                  <a:schemeClr val="tx1"/>
                </a:solidFill>
              </a:rPr>
              <a:t>Automated counting</a:t>
            </a:r>
          </a:p>
          <a:p>
            <a:pPr algn="l">
              <a:buFont typeface="Wingdings" pitchFamily="2" charset="2"/>
              <a:buChar char="Ø"/>
            </a:pPr>
            <a:r>
              <a:rPr lang="en-IN" dirty="0" smtClean="0">
                <a:solidFill>
                  <a:schemeClr val="tx1"/>
                </a:solidFill>
              </a:rPr>
              <a:t>Reduce manpower</a:t>
            </a:r>
          </a:p>
          <a:p>
            <a:pPr algn="l">
              <a:buFont typeface="Wingdings" pitchFamily="2" charset="2"/>
              <a:buChar char="Ø"/>
            </a:pPr>
            <a:r>
              <a:rPr lang="en-IN" dirty="0" smtClean="0">
                <a:solidFill>
                  <a:schemeClr val="tx1"/>
                </a:solidFill>
              </a:rPr>
              <a:t>Data transfer to the server for cross checking procedure</a:t>
            </a:r>
          </a:p>
          <a:p>
            <a:pPr algn="l">
              <a:buFont typeface="Wingdings" pitchFamily="2" charset="2"/>
              <a:buChar char="Ø"/>
            </a:pPr>
            <a:r>
              <a:rPr lang="en-IN" dirty="0" smtClean="0">
                <a:solidFill>
                  <a:schemeClr val="tx1"/>
                </a:solidFill>
              </a:rPr>
              <a:t>Easy to track the tray</a:t>
            </a:r>
          </a:p>
          <a:p>
            <a:pPr algn="l">
              <a:buFont typeface="Wingdings" pitchFamily="2" charset="2"/>
              <a:buChar char="Ø"/>
            </a:pP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b="1" u="sng" dirty="0" smtClean="0"/>
              <a:t>PRODUCTS USED</a:t>
            </a: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928934"/>
            <a:ext cx="8229600" cy="345439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dirty="0" smtClean="0"/>
              <a:t>ALIEN F800 MULTIPORT READER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STA 86609C CIRCULAR POLARISED ANTENNA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STA UHF INNOVA TAG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b="1" u="sng" dirty="0" smtClean="0"/>
              <a:t>VIDEO</a:t>
            </a:r>
            <a:endParaRPr lang="en-IN" b="1" u="sng" dirty="0"/>
          </a:p>
        </p:txBody>
      </p:sp>
      <p:pic>
        <p:nvPicPr>
          <p:cNvPr id="4" name="WhatsApp Video 2020-03-26 at 21.54.44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14348" y="1643050"/>
            <a:ext cx="8001056" cy="4286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           </a:t>
            </a:r>
            <a:r>
              <a:rPr lang="en-IN" b="1" dirty="0" smtClean="0">
                <a:solidFill>
                  <a:schemeClr val="accent3">
                    <a:lumMod val="75000"/>
                  </a:schemeClr>
                </a:solidFill>
                <a:latin typeface="Algerian" pitchFamily="82" charset="0"/>
              </a:rPr>
              <a:t>THANK YOU</a:t>
            </a:r>
            <a:endParaRPr lang="en-IN" b="1" dirty="0">
              <a:solidFill>
                <a:schemeClr val="accent3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5500702"/>
            <a:ext cx="30710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i="1" dirty="0" smtClean="0">
                <a:solidFill>
                  <a:srgbClr val="FF0000"/>
                </a:solidFill>
              </a:rPr>
              <a:t>PRESENTER NAME:PRAMOD C</a:t>
            </a:r>
          </a:p>
          <a:p>
            <a:r>
              <a:rPr lang="en-IN" b="1" i="1" dirty="0" smtClean="0">
                <a:solidFill>
                  <a:srgbClr val="FF0000"/>
                </a:solidFill>
              </a:rPr>
              <a:t>CUSTOMER NAME:POLARICE</a:t>
            </a:r>
            <a:endParaRPr lang="en-IN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126</Words>
  <Application>Microsoft Office PowerPoint</Application>
  <PresentationFormat>On-screen Show (4:3)</PresentationFormat>
  <Paragraphs>35</Paragraphs>
  <Slides>7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        PROCESS FLOW</vt:lpstr>
      <vt:lpstr>   CHALLENGES</vt:lpstr>
      <vt:lpstr> ADVANTAGES</vt:lpstr>
      <vt:lpstr>    PRODUCTS USED</vt:lpstr>
      <vt:lpstr> VIDEO</vt:lpstr>
      <vt:lpstr>            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Hp</cp:lastModifiedBy>
  <cp:revision>36</cp:revision>
  <dcterms:created xsi:type="dcterms:W3CDTF">2019-11-27T05:52:40Z</dcterms:created>
  <dcterms:modified xsi:type="dcterms:W3CDTF">2020-03-26T19:15:00Z</dcterms:modified>
</cp:coreProperties>
</file>